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94727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9C69D66-BEA4-4627-B63A-F4F2F57E2C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" detail="1"/>
                    </a14:imgEffect>
                    <a14:imgEffect>
                      <a14:sharpenSoften amount="-25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2" y="0"/>
            <a:ext cx="4384272" cy="68580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pic>
        <p:nvPicPr>
          <p:cNvPr id="8" name="Picture 5" descr="DSC09847">
            <a:extLst>
              <a:ext uri="{FF2B5EF4-FFF2-40B4-BE49-F238E27FC236}">
                <a16:creationId xmlns:a16="http://schemas.microsoft.com/office/drawing/2014/main" id="{44CFF3F6-58E5-429E-99C4-FBCC3E0E0A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000" detail="1"/>
                    </a14:imgEffect>
                    <a14:imgEffect>
                      <a14:sharpenSoften amount="-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" y="1"/>
            <a:ext cx="5058532" cy="6836860"/>
          </a:xfrm>
          <a:prstGeom prst="rect">
            <a:avLst/>
          </a:prstGeom>
          <a:noFill/>
          <a:ln>
            <a:noFill/>
          </a:ln>
          <a:effectLst>
            <a:outerShdw blurRad="1270000" dist="35921" dir="27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713060-91F0-463B-B5CB-FE1DA3FF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D86BA8-B479-442C-9ACC-27848C8F8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B76C62-FC56-44EE-A490-97C72C6B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20F575-E98D-41DD-A1D0-D5027E6B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6EA820-992F-49EB-997B-C30435FA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6926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F6F41-0884-4EA0-8584-5ABF6DCE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52C1448-A74B-4F54-80EC-A1BEDC96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EB365-68C6-4403-B371-E8F5902D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7086D-482A-4F19-A470-11A0B5CD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12B13D-E215-4CD1-8C58-A53FECB4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813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B0E5841-B404-4F86-A6D5-45F051914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0BC53D-53AD-40B1-9893-A7DE33108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5B8A2F-66DC-4C13-8A9C-5E191B71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7168C-A09E-45BF-9378-37E10EB5D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AF93FA-6291-4313-BD69-69204745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72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D4703-BE67-464A-A3D9-FF5CF873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DA3EE-6EA1-42FE-B72F-AD070854E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6BDBE3-7D2F-4A62-AE6A-98E23206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123BF8-FF56-4872-BEEB-ABABC349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153482-EA52-4AA2-96E1-DDDA10F8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82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98311-6C58-47A2-985B-6AA57A39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E230F8-731C-4353-A200-1C33DFA22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412BFD-DE88-4B77-9CF3-08FBBE39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0021EA-13D7-4326-99A4-5BCB358E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C7F8BD-92BC-4746-B810-0C422CB6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97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670B0-C9A9-4F70-93B9-52B071C9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2D6CDC-6703-4E5D-8E82-7C421C44C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A0A581-B517-458C-BCFA-E7DC9C271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7B8827-F57B-4A5F-BEC2-83A17002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DF2E6-9984-4955-8108-669943BD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29E7B5-BAEA-4644-A33E-B701EA14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0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66A9D-10E4-4F42-BFF8-BC6B84A6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91BD2E-AA88-44D4-B68F-7A77D1AD1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B4631F-AE43-47A2-8C1A-0A14A2FC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13FB06E-05DF-4F03-84C3-2A8A8C2C0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AC887F3-0E25-43FE-9FF3-70E8B6A9F7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B98D2EF-491B-4816-B344-B0A20E0F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A843D80-023A-44D5-9D98-96AD63FE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CB014F1-F3D8-4BAF-A369-E7D90934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7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229D4-00B4-468C-B0D3-26DCA43C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EE890B-E3C1-4DF5-AB4D-431F3C41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A54B45E-1907-4FAB-9FC6-DA0F08D4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D922DF-F668-43DC-A340-FD7AB09F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906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6D201D9-3349-4341-9885-68498B033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000" detail="1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742" y="0"/>
            <a:ext cx="4384272" cy="6858000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pic>
        <p:nvPicPr>
          <p:cNvPr id="6" name="Picture 5" descr="DSC09847">
            <a:extLst>
              <a:ext uri="{FF2B5EF4-FFF2-40B4-BE49-F238E27FC236}">
                <a16:creationId xmlns:a16="http://schemas.microsoft.com/office/drawing/2014/main" id="{2C00C75D-9646-400C-8135-CB576AA5A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3000" detail="1"/>
                    </a14:imgEffect>
                    <a14:imgEffect>
                      <a14:sharpenSoften amoun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01" y="1"/>
            <a:ext cx="5058532" cy="6836860"/>
          </a:xfrm>
          <a:prstGeom prst="rect">
            <a:avLst/>
          </a:prstGeom>
          <a:noFill/>
          <a:ln>
            <a:noFill/>
          </a:ln>
          <a:effectLst>
            <a:outerShdw blurRad="1270000" dist="35921" dir="2700000" algn="ctr" rotWithShape="0">
              <a:srgbClr val="000000">
                <a:alpha val="0"/>
              </a:srgbClr>
            </a:outerShd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5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5D952-F3A5-4F08-9B36-E68C5F0A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DFB2C8-765B-4C73-A5A7-78B3CA25B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29ECEF-CF69-4702-B8AB-C0245B54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63B02-650B-45FC-905B-2729E5DB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C31A31-EFDA-44B8-B053-08F2570DD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6BEE10-0B4E-4E07-829E-1DBE5862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78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8D234-0A8F-4F03-A059-88D69B64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FB384B-F239-4531-A68C-791DB0633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D050C4-7164-4616-A3E1-00DA77506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21BEC1-F2E6-4C44-89FF-D86BA66C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C9B57C-2144-48CD-A062-E388FD55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78AB56-74C3-4C67-979B-E0E87657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012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FFAE2C-2022-455D-BA4B-E0619D1D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85991A-A1FF-4BC2-8E09-4D3348BDE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FB64DF-485C-4862-B0B9-FB2C24153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8FEAA-C505-4B0C-98F4-7A387D6DB95D}" type="datetimeFigureOut">
              <a:rPr lang="nl-BE" smtClean="0"/>
              <a:t>22/07/2017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312312-BFB4-46B9-9CBE-EC666273C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E32573-5462-4E78-AA79-3C5CA18B2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302C-9587-448D-AE82-188CD39F6B3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04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 descr="Text Box: Congratulations&#10;">
            <a:extLst>
              <a:ext uri="{FF2B5EF4-FFF2-40B4-BE49-F238E27FC236}">
                <a16:creationId xmlns:a16="http://schemas.microsoft.com/office/drawing/2014/main" id="{24876457-EC30-46BB-9B37-96C92E48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357" y="1301248"/>
            <a:ext cx="4114800" cy="49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24 januari 2018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“Verhalen aan de open haard”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b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</a:br>
            <a:endParaRPr kumimoji="0" lang="nl-NL" altLang="nl-BE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nl-NL" altLang="nl-BE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21 februari 2018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“Daar is de lente” (herhaling)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Met Liesbeth Verbeek en Willy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Appermont</a:t>
            </a:r>
            <a:endParaRPr kumimoji="0" lang="nl-NL" altLang="nl-B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nl-NL" altLang="nl-B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28 maart 2018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                 Laat u verrassen..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37115EA2-6913-4851-ADBA-5832C000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156" y="1301247"/>
            <a:ext cx="4114801" cy="49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0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18 oktober 2017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“Jubileum” (herhaling)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met Liesbeth Verbeek, Willy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Appermont</a:t>
            </a: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, </a:t>
            </a:r>
            <a:b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</a:b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Danny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Froyen</a:t>
            </a: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en Erik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Blocken</a:t>
            </a: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endParaRPr kumimoji="0" lang="nl-NL" altLang="nl-BE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15 november 2017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“Om van te smullen” (herhaling)</a:t>
            </a:r>
            <a:r>
              <a:rPr kumimoji="0" lang="nl-NL" altLang="nl-BE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met de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Belgian</a:t>
            </a: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</a:t>
            </a:r>
            <a:r>
              <a:rPr kumimoji="0" lang="nl-NL" altLang="nl-BE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Dixie</a:t>
            </a:r>
            <a: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 Kings</a:t>
            </a:r>
            <a:br>
              <a:rPr kumimoji="0" lang="nl-NL" altLang="nl-BE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</a:br>
            <a:endParaRPr kumimoji="0" lang="nl-NL" altLang="nl-BE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Perpetua" panose="02020502060401020303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erpetua" panose="02020502060401020303" pitchFamily="18" charset="0"/>
              </a:rPr>
              <a:t>Woensdag 13 december 2017 om 19.00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tabLst/>
            </a:pPr>
            <a:r>
              <a:rPr kumimoji="0" lang="nl-NL" altLang="nl-BE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Perpetua" panose="02020502060401020303" pitchFamily="18" charset="0"/>
              </a:rPr>
              <a:t>“Verhalen aan de open haard”</a:t>
            </a: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A741F91-36B0-496E-B7D5-F31870B5B795}"/>
              </a:ext>
            </a:extLst>
          </p:cNvPr>
          <p:cNvSpPr txBox="1"/>
          <p:nvPr/>
        </p:nvSpPr>
        <p:spPr>
          <a:xfrm>
            <a:off x="0" y="625742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dirty="0">
                <a:solidFill>
                  <a:srgbClr val="000000"/>
                </a:solidFill>
                <a:latin typeface="Edwardian Script ITC" panose="030303020407070D0804" pitchFamily="66" charset="0"/>
              </a:rPr>
              <a:t>Gratis inkom      Aansluitend buffet         Reservaties : 011/213703          Locatie : Eetcafé De Kwaakvos, </a:t>
            </a:r>
            <a:r>
              <a:rPr lang="nl-BE" sz="2200" dirty="0" err="1">
                <a:solidFill>
                  <a:srgbClr val="000000"/>
                </a:solidFill>
                <a:latin typeface="Edwardian Script ITC" panose="030303020407070D0804" pitchFamily="66" charset="0"/>
              </a:rPr>
              <a:t>Borggravevijversstraat</a:t>
            </a:r>
            <a:r>
              <a:rPr lang="nl-BE" sz="2200" dirty="0">
                <a:solidFill>
                  <a:srgbClr val="000000"/>
                </a:solidFill>
                <a:latin typeface="Edwardian Script ITC" panose="030303020407070D0804" pitchFamily="66" charset="0"/>
              </a:rPr>
              <a:t> 7, Hasselt </a:t>
            </a:r>
          </a:p>
        </p:txBody>
      </p:sp>
      <p:sp>
        <p:nvSpPr>
          <p:cNvPr id="7" name="Text Box 2" descr="Text Box: Congratulations&#10;">
            <a:extLst>
              <a:ext uri="{FF2B5EF4-FFF2-40B4-BE49-F238E27FC236}">
                <a16:creationId xmlns:a16="http://schemas.microsoft.com/office/drawing/2014/main" id="{91E8EE16-D922-456F-BA52-0C103EA9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88"/>
            <a:ext cx="2650444" cy="5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dwardian Script ITC" panose="030303020407070D0804" pitchFamily="66" charset="0"/>
              </a:rPr>
              <a:t>De kunst van het genieten</a:t>
            </a:r>
            <a:endParaRPr kumimoji="0" lang="nl-BE" alt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2" descr="Text Box: Congratulations&#10;">
            <a:extLst>
              <a:ext uri="{FF2B5EF4-FFF2-40B4-BE49-F238E27FC236}">
                <a16:creationId xmlns:a16="http://schemas.microsoft.com/office/drawing/2014/main" id="{1054A100-9A20-4DB4-98BD-361375A0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1556" y="28785"/>
            <a:ext cx="2650444" cy="5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BE" sz="2800" dirty="0">
                <a:solidFill>
                  <a:srgbClr val="000000"/>
                </a:solidFill>
                <a:latin typeface="Edwardian Script ITC" panose="030303020407070D0804" pitchFamily="66" charset="0"/>
              </a:rPr>
              <a:t>G</a:t>
            </a:r>
            <a:r>
              <a:rPr kumimoji="0" lang="nl-NL" altLang="nl-BE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Edwardian Script ITC" panose="030303020407070D0804" pitchFamily="66" charset="0"/>
              </a:rPr>
              <a:t>enieten van kunst</a:t>
            </a:r>
            <a:endParaRPr kumimoji="0" lang="nl-BE" altLang="nl-B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2" descr="Text Box: Congratulations&#10;">
            <a:extLst>
              <a:ext uri="{FF2B5EF4-FFF2-40B4-BE49-F238E27FC236}">
                <a16:creationId xmlns:a16="http://schemas.microsoft.com/office/drawing/2014/main" id="{9A7688F9-4AF8-4DC8-8121-58ABF857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234"/>
            <a:ext cx="12192000" cy="5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BE" sz="3600" b="1" dirty="0">
                <a:solidFill>
                  <a:srgbClr val="000000"/>
                </a:solidFill>
                <a:latin typeface="Edwardian Script ITC" panose="030303020407070D0804" pitchFamily="66" charset="0"/>
              </a:rPr>
              <a:t>Godfried Kippers en Dany Schroyen serveren woordkunst</a:t>
            </a:r>
            <a:endParaRPr kumimoji="0" lang="nl-BE" altLang="nl-BE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049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64</Words>
  <Application>Microsoft Office PowerPoint</Application>
  <PresentationFormat>Breedbeeld</PresentationFormat>
  <Paragraphs>23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Edwardian Script ITC</vt:lpstr>
      <vt:lpstr>Perpetua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Dany Schroyen</dc:creator>
  <cp:lastModifiedBy>Dany Schroyen</cp:lastModifiedBy>
  <cp:revision>19</cp:revision>
  <cp:lastPrinted>2017-07-22T07:43:47Z</cp:lastPrinted>
  <dcterms:created xsi:type="dcterms:W3CDTF">2017-07-21T12:56:06Z</dcterms:created>
  <dcterms:modified xsi:type="dcterms:W3CDTF">2017-07-22T08:45:12Z</dcterms:modified>
</cp:coreProperties>
</file>